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57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55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817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70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93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61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81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88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04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39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59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656D6-0EBC-478A-B2B0-9744AFE4DB5F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96916-F1FF-4DC3-B542-C0801B73F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911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748" y="591445"/>
            <a:ext cx="307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Filière Mathématiques : </a:t>
            </a: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319868"/>
              </p:ext>
            </p:extLst>
          </p:nvPr>
        </p:nvGraphicFramePr>
        <p:xfrm>
          <a:off x="323528" y="1052736"/>
          <a:ext cx="7982274" cy="5605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379">
                  <a:extLst>
                    <a:ext uri="{9D8B030D-6E8A-4147-A177-3AD203B41FA5}">
                      <a16:colId xmlns="" xmlns:a16="http://schemas.microsoft.com/office/drawing/2014/main" val="38056916"/>
                    </a:ext>
                  </a:extLst>
                </a:gridCol>
                <a:gridCol w="1330379">
                  <a:extLst>
                    <a:ext uri="{9D8B030D-6E8A-4147-A177-3AD203B41FA5}">
                      <a16:colId xmlns="" xmlns:a16="http://schemas.microsoft.com/office/drawing/2014/main" val="2226824003"/>
                    </a:ext>
                  </a:extLst>
                </a:gridCol>
                <a:gridCol w="1330379">
                  <a:extLst>
                    <a:ext uri="{9D8B030D-6E8A-4147-A177-3AD203B41FA5}">
                      <a16:colId xmlns="" xmlns:a16="http://schemas.microsoft.com/office/drawing/2014/main" val="3397014788"/>
                    </a:ext>
                  </a:extLst>
                </a:gridCol>
                <a:gridCol w="1330379">
                  <a:extLst>
                    <a:ext uri="{9D8B030D-6E8A-4147-A177-3AD203B41FA5}">
                      <a16:colId xmlns="" xmlns:a16="http://schemas.microsoft.com/office/drawing/2014/main" val="4188741855"/>
                    </a:ext>
                  </a:extLst>
                </a:gridCol>
                <a:gridCol w="1330379">
                  <a:extLst>
                    <a:ext uri="{9D8B030D-6E8A-4147-A177-3AD203B41FA5}">
                      <a16:colId xmlns="" xmlns:a16="http://schemas.microsoft.com/office/drawing/2014/main" val="3982414120"/>
                    </a:ext>
                  </a:extLst>
                </a:gridCol>
                <a:gridCol w="1330379">
                  <a:extLst>
                    <a:ext uri="{9D8B030D-6E8A-4147-A177-3AD203B41FA5}">
                      <a16:colId xmlns="" xmlns:a16="http://schemas.microsoft.com/office/drawing/2014/main" val="3980806878"/>
                    </a:ext>
                  </a:extLst>
                </a:gridCol>
              </a:tblGrid>
              <a:tr h="6651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Pays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Etablissement partenaire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ilière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concernée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Actif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jusqu’en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Cycle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d’études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étu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période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obilité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814125833"/>
                  </a:ext>
                </a:extLst>
              </a:tr>
              <a:tr h="665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Allemagne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Ruprecht-Karls-Universität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Heidelberg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FR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</a:p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1/10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701450134"/>
                  </a:ext>
                </a:extLst>
              </a:tr>
              <a:tr h="475076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Universität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Duisburg-Essen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FR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3/12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55649654"/>
                  </a:ext>
                </a:extLst>
              </a:tr>
              <a:tr h="665106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Hochschule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Rhein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-Waal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054 Mathématiques et statistiques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FR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3/10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</a:tr>
              <a:tr h="5384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Autriche</a:t>
                      </a:r>
                      <a:endParaRPr lang="fr-FR" sz="1400" b="1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fr-FR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Université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Gratz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3/36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566692263"/>
                  </a:ext>
                </a:extLst>
              </a:tr>
              <a:tr h="782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Bulgarie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Chimikotechnologitchen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Metalurgitschen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Universitet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/3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rd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2/20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825631822"/>
                  </a:ext>
                </a:extLst>
              </a:tr>
              <a:tr h="665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Espagne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Universidad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fr-FR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Cantabria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Statistiques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fr-FR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2/18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3012240673"/>
                  </a:ext>
                </a:extLst>
              </a:tr>
              <a:tr h="665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Italie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Università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degli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di Modena e Reggio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Emilia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Statistiques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2/18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</a:tr>
              <a:tr h="483607"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Università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degli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Studi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 Trento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0541 </a:t>
                      </a: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2/6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96440"/>
            <a:ext cx="2010272" cy="80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41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33" y="170725"/>
            <a:ext cx="2853267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/>
            <a:endParaRPr lang="fr-FR" b="1" u="sng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fr-FR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Filière</a:t>
            </a: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fr-FR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Mathématiques</a:t>
            </a:r>
            <a:endParaRPr lang="fr-FR" b="1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323315"/>
              </p:ext>
            </p:extLst>
          </p:nvPr>
        </p:nvGraphicFramePr>
        <p:xfrm>
          <a:off x="323528" y="979390"/>
          <a:ext cx="8136906" cy="4850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>
                  <a:extLst>
                    <a:ext uri="{9D8B030D-6E8A-4147-A177-3AD203B41FA5}">
                      <a16:colId xmlns="" xmlns:a16="http://schemas.microsoft.com/office/drawing/2014/main" val="3093464551"/>
                    </a:ext>
                  </a:extLst>
                </a:gridCol>
                <a:gridCol w="1356151">
                  <a:extLst>
                    <a:ext uri="{9D8B030D-6E8A-4147-A177-3AD203B41FA5}">
                      <a16:colId xmlns="" xmlns:a16="http://schemas.microsoft.com/office/drawing/2014/main" val="2370925544"/>
                    </a:ext>
                  </a:extLst>
                </a:gridCol>
                <a:gridCol w="1356151">
                  <a:extLst>
                    <a:ext uri="{9D8B030D-6E8A-4147-A177-3AD203B41FA5}">
                      <a16:colId xmlns="" xmlns:a16="http://schemas.microsoft.com/office/drawing/2014/main" val="1074381005"/>
                    </a:ext>
                  </a:extLst>
                </a:gridCol>
                <a:gridCol w="1356151">
                  <a:extLst>
                    <a:ext uri="{9D8B030D-6E8A-4147-A177-3AD203B41FA5}">
                      <a16:colId xmlns="" xmlns:a16="http://schemas.microsoft.com/office/drawing/2014/main" val="2442537758"/>
                    </a:ext>
                  </a:extLst>
                </a:gridCol>
                <a:gridCol w="1356151">
                  <a:extLst>
                    <a:ext uri="{9D8B030D-6E8A-4147-A177-3AD203B41FA5}">
                      <a16:colId xmlns="" xmlns:a16="http://schemas.microsoft.com/office/drawing/2014/main" val="1852708395"/>
                    </a:ext>
                  </a:extLst>
                </a:gridCol>
                <a:gridCol w="1356151">
                  <a:extLst>
                    <a:ext uri="{9D8B030D-6E8A-4147-A177-3AD203B41FA5}">
                      <a16:colId xmlns="" xmlns:a16="http://schemas.microsoft.com/office/drawing/2014/main" val="43738426"/>
                    </a:ext>
                  </a:extLst>
                </a:gridCol>
              </a:tblGrid>
              <a:tr h="6398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Pays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Etablissement partenaire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fr-FR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ilière </a:t>
                      </a: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concernée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Actif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jusqu’en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Cycle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d’études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Nombre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étu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période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obilité</a:t>
                      </a:r>
                      <a:endParaRPr lang="fr-F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944999887"/>
                  </a:ext>
                </a:extLst>
              </a:tr>
              <a:tr h="491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Lituanie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Vilniaus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Universitetas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Statistiques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2/5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222035813"/>
                  </a:ext>
                </a:extLst>
              </a:tr>
              <a:tr h="457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Pologne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Slaski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0541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/3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rd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2/10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840925079"/>
                  </a:ext>
                </a:extLst>
              </a:tr>
              <a:tr h="639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Roumanie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Universitatea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Babes-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Bolyai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din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Cluj-Napoca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/3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rd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2/10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5084315"/>
                  </a:ext>
                </a:extLst>
              </a:tr>
              <a:tr h="457023">
                <a:tc>
                  <a:txBody>
                    <a:bodyPr/>
                    <a:lstStyle/>
                    <a:p>
                      <a:endParaRPr lang="fr-FR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Universitatea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de Vest din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Timisoara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061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/3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rd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1/5</a:t>
                      </a:r>
                    </a:p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2/10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4029574935"/>
                  </a:ext>
                </a:extLst>
              </a:tr>
              <a:tr h="487617"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Universitatea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'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Aurel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Vlaicu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' din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Arad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0541 </a:t>
                      </a: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Mathématiques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b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2/10</a:t>
                      </a:r>
                      <a:endParaRPr lang="fr-FR" sz="1200" b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450052971"/>
                  </a:ext>
                </a:extLst>
              </a:tr>
              <a:tr h="548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Royaume-Uni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University of Plymouth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Statistiques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1/9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7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Suède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Chalmers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tekniska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högskola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0541 </a:t>
                      </a:r>
                      <a:r>
                        <a:rPr lang="en-US" sz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1/10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4876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Turquie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Galatasaray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Universitesi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054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Mathématiques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statistiques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/2</a:t>
                      </a:r>
                      <a:r>
                        <a:rPr lang="en-US" sz="120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/3</a:t>
                      </a:r>
                      <a:r>
                        <a:rPr lang="en-US" sz="12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rd</a:t>
                      </a:r>
                      <a:endParaRPr lang="fr-FR" sz="1200" kern="1200" baseline="30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2/5</a:t>
                      </a:r>
                      <a:endParaRPr lang="fr-FR" sz="1200" b="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147" y="91130"/>
            <a:ext cx="2010272" cy="80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20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192</Words>
  <Application>Microsoft Office PowerPoint</Application>
  <PresentationFormat>Affichage à l'écran (4:3)</PresentationFormat>
  <Paragraphs>111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Souhila Slim</dc:creator>
  <cp:lastModifiedBy>Souhila Slim</cp:lastModifiedBy>
  <cp:revision>13</cp:revision>
  <dcterms:created xsi:type="dcterms:W3CDTF">2019-01-22T12:58:08Z</dcterms:created>
  <dcterms:modified xsi:type="dcterms:W3CDTF">2019-01-22T14:29:17Z</dcterms:modified>
</cp:coreProperties>
</file>